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B5FBA-EFC4-4289-95CC-564C0318B6E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3B5E97-029A-48C0-8825-B87898EA2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0%D0%BE%D0%B4%D0%BD%D1%8B%D0%B5_%D0%B3%D1%83%D0%BB%D1%8F%D0%BD%D1%8C%D1%8F" TargetMode="External"/><Relationship Id="rId3" Type="http://schemas.openxmlformats.org/officeDocument/2006/relationships/hyperlink" Target="https://ru.wikipedia.org/wiki/%D0%98%D1%82%D0%B0%D0%BB%D1%8C%D1%8F%D0%BD%D1%81%D0%BA%D0%B8%D0%B9_%D1%8F%D0%B7%D1%8B%D0%BA" TargetMode="External"/><Relationship Id="rId7" Type="http://schemas.openxmlformats.org/officeDocument/2006/relationships/hyperlink" Target="https://ru.wikipedia.org/wiki/%D0%92%D0%B5%D0%BB%D0%B8%D0%BA%D0%B8%D0%B9_%D0%BF%D0%BE%D1%81%D1%82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0%B5%D1%81%D1%82%D0%B2%D0%B8%D0%B5" TargetMode="External"/><Relationship Id="rId5" Type="http://schemas.openxmlformats.org/officeDocument/2006/relationships/hyperlink" Target="https://ru.wikipedia.org/wiki/%D0%91%D0%B0%D0%BB-%D0%BC%D0%B0%D1%81%D0%BA%D0%B0%D1%80%D0%B0%D0%B4" TargetMode="External"/><Relationship Id="rId4" Type="http://schemas.openxmlformats.org/officeDocument/2006/relationships/hyperlink" Target="https://ru.wikipedia.org/wiki/%D0%A0%D1%8F%D0%B6%D0%B5%D0%BD%D1%8C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 КЛАССЕ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Правописание  местоимений с предлогами.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80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Всех блинами угости, </a:t>
            </a:r>
            <a:br>
              <a:rPr lang="ru-RU" dirty="0"/>
            </a:br>
            <a:r>
              <a:rPr lang="ru-RU" dirty="0"/>
              <a:t>Да </a:t>
            </a:r>
            <a:r>
              <a:rPr lang="ru-RU" dirty="0" smtClean="0"/>
              <a:t>прощенья попроси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972" y="116632"/>
            <a:ext cx="7362056" cy="49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27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Дорогая Ирина Петровна!</a:t>
            </a:r>
            <a:endParaRPr lang="ru-RU" dirty="0"/>
          </a:p>
          <a:p>
            <a:r>
              <a:rPr lang="ru-RU" i="1" dirty="0"/>
              <a:t>Поздравляем Вас с Масленицей!</a:t>
            </a:r>
            <a:endParaRPr lang="ru-RU" dirty="0"/>
          </a:p>
          <a:p>
            <a:r>
              <a:rPr lang="ru-RU" i="1" dirty="0"/>
              <a:t>Желаем Вам крепкого здоровья, счастья, </a:t>
            </a:r>
            <a:endParaRPr lang="ru-RU" dirty="0"/>
          </a:p>
          <a:p>
            <a:r>
              <a:rPr lang="ru-RU" i="1" dirty="0"/>
              <a:t>радости и больших успехов в работе.</a:t>
            </a:r>
            <a:endParaRPr lang="ru-RU" dirty="0"/>
          </a:p>
          <a:p>
            <a:r>
              <a:rPr lang="ru-RU" i="1" dirty="0"/>
              <a:t>С уважением Ваши ученики.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02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6588" y="274638"/>
            <a:ext cx="8507412" cy="2506662"/>
          </a:xfrm>
        </p:spPr>
        <p:txBody>
          <a:bodyPr>
            <a:normAutofit/>
          </a:bodyPr>
          <a:lstStyle/>
          <a:p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Ббдкзжаждрдбжнбббадвзажл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30116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673017" cy="31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8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Карнава́л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саrnаval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 tooltip="Итальянский язык"/>
              </a:rPr>
              <a:t>итал.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саrnevalе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саrnе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«мясо»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vale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«прощай»)  — праздник, связанный с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 tooltip="Ряженье"/>
              </a:rPr>
              <a:t>переодеваниями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 tooltip="Бал-маскарад"/>
              </a:rPr>
              <a:t>маскарадами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красочными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6" tooltip="Шествие"/>
              </a:rPr>
              <a:t>шествиями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отмечаемый перед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7" tooltip="Великий пост"/>
              </a:rPr>
              <a:t>Великим постом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Последний день Венецианского карнавала носил название Жирный вторник. Потому что на следующий день начинался сорокадневный пост перед Пасхой. Сопровождается массовыми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8" tooltip="Народные гулянья"/>
              </a:rPr>
              <a:t>народными гуляньями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уличными шествиями и театрализованными представлениями.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09789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Карнавальный</a:t>
            </a:r>
          </a:p>
          <a:p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карнавальщик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карнавальщица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105" y="188640"/>
            <a:ext cx="2849893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2365"/>
            <a:ext cx="3166203" cy="21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293" y="3893396"/>
            <a:ext cx="3363705" cy="22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70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5943"/>
            <a:ext cx="6307291" cy="394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могли бы принять участие в карнавале, если бы были в Венеции на месяц раньше.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3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494383"/>
              </p:ext>
            </p:extLst>
          </p:nvPr>
        </p:nvGraphicFramePr>
        <p:xfrm>
          <a:off x="899592" y="836712"/>
          <a:ext cx="3456384" cy="2321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51216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Кто?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нет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Кого? 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Д.п. дать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Кому?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В.п вижу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Кого?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Т.п. горжусь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Кем?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П.п. говорю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ком?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8587415"/>
              </p:ext>
            </p:extLst>
          </p:nvPr>
        </p:nvGraphicFramePr>
        <p:xfrm>
          <a:off x="4788024" y="3212976"/>
          <a:ext cx="3528392" cy="2655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1584176"/>
              </a:tblGrid>
              <a:tr h="4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нет 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кого?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пришел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кому?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В.п. смотрю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кого?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Т.п. танцую</a:t>
                      </a:r>
                      <a:endParaRPr lang="ru-RU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кем?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4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говорю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ком?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5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92888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Вывод</a:t>
            </a: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местоимения с предлогами пишутся раздельно.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После предлогов в местоимениях 3-го лица пишется буква </a:t>
            </a:r>
            <a:r>
              <a:rPr lang="ru-RU" sz="36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36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70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181" y="3431216"/>
            <a:ext cx="2771800" cy="32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4897"/>
            <a:ext cx="3912060" cy="328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старину лицо при барском доме или при дворце, в обязанности которого входило развлекать забавными выходками господ и гостей. Придворный шут. Барский шут.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Комический персонаж в старинных комедиях, балаганных представлениях.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Шут=Скоморох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65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1"/>
            <a:ext cx="5293049" cy="556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476672"/>
            <a:ext cx="3240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Шут гороховый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- 1) пустой человек, чудак, служащий всеобщим посмешищем;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2) (прост.) бранное выражение в адрес кого-нибудь;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смешно, некрасиво или старомодно одетый человек.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22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227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УРОК РУССКОГО ЯЗЫКА  В 4 КЛАССЕ </vt:lpstr>
      <vt:lpstr>Ббдкзжаждрдбжнбббадвзажл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 &amp;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4 КЛАССЕ</dc:title>
  <dc:creator>User</dc:creator>
  <cp:lastModifiedBy>Admin</cp:lastModifiedBy>
  <cp:revision>8</cp:revision>
  <dcterms:created xsi:type="dcterms:W3CDTF">2016-03-01T19:00:04Z</dcterms:created>
  <dcterms:modified xsi:type="dcterms:W3CDTF">2017-02-27T18:36:41Z</dcterms:modified>
</cp:coreProperties>
</file>